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6E2EC"/>
    <a:srgbClr val="FF99CC"/>
    <a:srgbClr val="FF1D1D"/>
    <a:srgbClr val="EE0000"/>
    <a:srgbClr val="DE0000"/>
    <a:srgbClr val="CC0000"/>
    <a:srgbClr val="FE00AF"/>
    <a:srgbClr val="EE00A4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86" autoAdjust="0"/>
    <p:restoredTop sz="96642" autoAdjust="0"/>
  </p:normalViewPr>
  <p:slideViewPr>
    <p:cSldViewPr>
      <p:cViewPr varScale="1">
        <p:scale>
          <a:sx n="70" d="100"/>
          <a:sy n="70" d="100"/>
        </p:scale>
        <p:origin x="16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vi-VN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grpSp>
        <p:nvGrpSpPr>
          <p:cNvPr id="4" name="Group 3"/>
          <p:cNvGrpSpPr/>
          <p:nvPr/>
        </p:nvGrpSpPr>
        <p:grpSpPr>
          <a:xfrm>
            <a:off x="152400" y="1295400"/>
            <a:ext cx="8809703" cy="3124199"/>
            <a:chOff x="258097" y="1914117"/>
            <a:chExt cx="8458200" cy="1828800"/>
          </a:xfrm>
        </p:grpSpPr>
        <p:sp>
          <p:nvSpPr>
            <p:cNvPr id="5" name="Rounded Rectangle 4"/>
            <p:cNvSpPr/>
            <p:nvPr/>
          </p:nvSpPr>
          <p:spPr>
            <a:xfrm>
              <a:off x="258097" y="1914117"/>
              <a:ext cx="8458200" cy="1828800"/>
            </a:xfrm>
            <a:prstGeom prst="round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81000" y="1968912"/>
              <a:ext cx="8200103" cy="161248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sz="4800" dirty="0" err="1" smtClean="0">
                  <a:solidFill>
                    <a:schemeClr val="tx1"/>
                  </a:solidFill>
                  <a:latin typeface=".VnAvant" pitchFamily="34" charset="0"/>
                </a:rPr>
                <a:t>Bµi</a:t>
              </a:r>
              <a:r>
                <a:rPr lang="en-US" sz="4800" dirty="0" smtClean="0">
                  <a:solidFill>
                    <a:schemeClr val="tx1"/>
                  </a:solidFill>
                  <a:latin typeface=".VnAvant" pitchFamily="34" charset="0"/>
                </a:rPr>
                <a:t> 13</a:t>
              </a:r>
            </a:p>
            <a:p>
              <a:pPr algn="ctr">
                <a:lnSpc>
                  <a:spcPct val="150000"/>
                </a:lnSpc>
              </a:pPr>
              <a:r>
                <a:rPr lang="en-US" sz="50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LUYỆN TẬP CHUNG</a:t>
              </a:r>
              <a:endParaRPr lang="vi-VN" sz="5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1752600"/>
          </a:xfrm>
        </p:spPr>
        <p:txBody>
          <a:bodyPr>
            <a:noAutofit/>
          </a:bodyPr>
          <a:lstStyle/>
          <a:p>
            <a:r>
              <a:rPr lang="en-US" sz="13800" dirty="0" smtClean="0">
                <a:solidFill>
                  <a:srgbClr val="FF9933"/>
                </a:solidFill>
                <a:latin typeface="HP-087" pitchFamily="34" charset="0"/>
              </a:rPr>
              <a:t>TIẾT 2</a:t>
            </a:r>
            <a:endParaRPr lang="vi-VN" sz="13800" dirty="0">
              <a:solidFill>
                <a:srgbClr val="FF99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06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06" y="175589"/>
            <a:ext cx="3544293" cy="1575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Oval 23"/>
          <p:cNvSpPr/>
          <p:nvPr/>
        </p:nvSpPr>
        <p:spPr>
          <a:xfrm>
            <a:off x="420208" y="1752600"/>
            <a:ext cx="977555" cy="912384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1</a:t>
            </a:r>
            <a:endParaRPr lang="vi-VN" sz="5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1676400" y="1922080"/>
            <a:ext cx="65532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Những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con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ong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nào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chứa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phép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tính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kết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quả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bằng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4?</a:t>
            </a:r>
            <a:endParaRPr lang="vi-VN" sz="26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2752" y="3048000"/>
            <a:ext cx="6417370" cy="3809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2110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20208" y="457200"/>
            <a:ext cx="977555" cy="912384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2</a:t>
            </a:r>
            <a:endParaRPr lang="vi-VN" sz="54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1495490" y="599383"/>
            <a:ext cx="932323" cy="628017"/>
          </a:xfrm>
          <a:prstGeom prst="round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Số</a:t>
            </a:r>
            <a:endParaRPr lang="vi-VN" sz="32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00517" y="626680"/>
            <a:ext cx="3227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?</a:t>
            </a:r>
            <a:endParaRPr lang="vi-VN" sz="3200" b="1" dirty="0"/>
          </a:p>
        </p:txBody>
      </p:sp>
      <p:grpSp>
        <p:nvGrpSpPr>
          <p:cNvPr id="11" name="Group 10"/>
          <p:cNvGrpSpPr/>
          <p:nvPr/>
        </p:nvGrpSpPr>
        <p:grpSpPr>
          <a:xfrm>
            <a:off x="3733800" y="3124200"/>
            <a:ext cx="1835810" cy="1772727"/>
            <a:chOff x="3957337" y="2819400"/>
            <a:chExt cx="1835810" cy="1772727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7337" y="2819400"/>
              <a:ext cx="1835810" cy="17727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4640242" y="3429297"/>
              <a:ext cx="470000" cy="707886"/>
            </a:xfrm>
            <a:prstGeom prst="rect">
              <a:avLst/>
            </a:prstGeom>
            <a:solidFill>
              <a:srgbClr val="FF1D1D"/>
            </a:solidFill>
          </p:spPr>
          <p:txBody>
            <a:bodyPr wrap="none" rtlCol="0">
              <a:spAutoFit/>
            </a:bodyPr>
            <a:lstStyle/>
            <a:p>
              <a:r>
                <a:rPr lang="en-US" sz="4000" b="1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vi-VN" sz="4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705322" y="2286000"/>
            <a:ext cx="1495078" cy="685800"/>
            <a:chOff x="1552922" y="1981200"/>
            <a:chExt cx="1495078" cy="685800"/>
          </a:xfrm>
        </p:grpSpPr>
        <p:sp>
          <p:nvSpPr>
            <p:cNvPr id="12" name="Rounded Rectangle 11"/>
            <p:cNvSpPr/>
            <p:nvPr/>
          </p:nvSpPr>
          <p:spPr>
            <a:xfrm>
              <a:off x="1552922" y="1981200"/>
              <a:ext cx="1495078" cy="685800"/>
            </a:xfrm>
            <a:prstGeom prst="roundRect">
              <a:avLst/>
            </a:prstGeom>
            <a:solidFill>
              <a:srgbClr val="C6E2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3000" b="1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b="1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3 + </a:t>
              </a:r>
              <a:endParaRPr lang="vi-VN" sz="3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2438400" y="2109625"/>
              <a:ext cx="435592" cy="428950"/>
            </a:xfrm>
            <a:prstGeom prst="roundRect">
              <a:avLst/>
            </a:prstGeom>
            <a:ln>
              <a:solidFill>
                <a:srgbClr val="FF66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381000" y="3581400"/>
            <a:ext cx="1495078" cy="685800"/>
            <a:chOff x="228600" y="3276600"/>
            <a:chExt cx="1495078" cy="685800"/>
          </a:xfrm>
        </p:grpSpPr>
        <p:sp>
          <p:nvSpPr>
            <p:cNvPr id="14" name="Rounded Rectangle 13"/>
            <p:cNvSpPr/>
            <p:nvPr/>
          </p:nvSpPr>
          <p:spPr>
            <a:xfrm>
              <a:off x="228600" y="3276600"/>
              <a:ext cx="1495078" cy="685800"/>
            </a:xfrm>
            <a:prstGeom prst="round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3000" b="1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10 – </a:t>
              </a:r>
              <a:endParaRPr lang="vi-VN" sz="3000" dirty="0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1192739" y="3418673"/>
              <a:ext cx="435592" cy="428950"/>
            </a:xfrm>
            <a:prstGeom prst="roundRect">
              <a:avLst/>
            </a:prstGeom>
            <a:ln>
              <a:solidFill>
                <a:srgbClr val="FF66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066800" y="4876800"/>
            <a:ext cx="1495078" cy="685800"/>
            <a:chOff x="914400" y="4572000"/>
            <a:chExt cx="1495078" cy="685800"/>
          </a:xfrm>
        </p:grpSpPr>
        <p:sp>
          <p:nvSpPr>
            <p:cNvPr id="15" name="Rounded Rectangle 14"/>
            <p:cNvSpPr/>
            <p:nvPr/>
          </p:nvSpPr>
          <p:spPr>
            <a:xfrm>
              <a:off x="914400" y="4572000"/>
              <a:ext cx="1495078" cy="685800"/>
            </a:xfrm>
            <a:prstGeom prst="roundRect">
              <a:avLst/>
            </a:prstGeom>
            <a:solidFill>
              <a:srgbClr val="FF99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3000" b="1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b="1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5 </a:t>
              </a:r>
              <a:r>
                <a:rPr lang="en-US" sz="3000" b="1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+ </a:t>
              </a:r>
              <a:endParaRPr lang="vi-VN" sz="3000" dirty="0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1784799" y="4700425"/>
              <a:ext cx="435592" cy="428950"/>
            </a:xfrm>
            <a:prstGeom prst="roundRect">
              <a:avLst/>
            </a:prstGeom>
            <a:ln>
              <a:solidFill>
                <a:srgbClr val="FF66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48" name="Group 2047"/>
          <p:cNvGrpSpPr/>
          <p:nvPr/>
        </p:nvGrpSpPr>
        <p:grpSpPr>
          <a:xfrm>
            <a:off x="5867400" y="2286000"/>
            <a:ext cx="1495078" cy="685800"/>
            <a:chOff x="5715000" y="1981200"/>
            <a:chExt cx="1495078" cy="685800"/>
          </a:xfrm>
        </p:grpSpPr>
        <p:sp>
          <p:nvSpPr>
            <p:cNvPr id="16" name="Rounded Rectangle 15"/>
            <p:cNvSpPr/>
            <p:nvPr/>
          </p:nvSpPr>
          <p:spPr>
            <a:xfrm>
              <a:off x="5715000" y="1981200"/>
              <a:ext cx="1495078" cy="685800"/>
            </a:xfrm>
            <a:prstGeom prst="roundRect">
              <a:avLst/>
            </a:prstGeom>
            <a:solidFill>
              <a:srgbClr val="FF99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3000" b="1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b="1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4 </a:t>
              </a:r>
              <a:r>
                <a:rPr lang="en-US" sz="3000" b="1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+ </a:t>
              </a:r>
              <a:endParaRPr lang="vi-VN" sz="3000" dirty="0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6620605" y="2119952"/>
              <a:ext cx="435592" cy="428950"/>
            </a:xfrm>
            <a:prstGeom prst="roundRect">
              <a:avLst/>
            </a:prstGeom>
            <a:ln>
              <a:solidFill>
                <a:srgbClr val="FF66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49" name="Group 2048"/>
          <p:cNvGrpSpPr/>
          <p:nvPr/>
        </p:nvGrpSpPr>
        <p:grpSpPr>
          <a:xfrm>
            <a:off x="7267922" y="3581400"/>
            <a:ext cx="1495078" cy="685800"/>
            <a:chOff x="7115522" y="3276600"/>
            <a:chExt cx="1495078" cy="685800"/>
          </a:xfrm>
        </p:grpSpPr>
        <p:sp>
          <p:nvSpPr>
            <p:cNvPr id="17" name="Rounded Rectangle 16"/>
            <p:cNvSpPr/>
            <p:nvPr/>
          </p:nvSpPr>
          <p:spPr>
            <a:xfrm>
              <a:off x="7115522" y="3276600"/>
              <a:ext cx="1495078" cy="685800"/>
            </a:xfrm>
            <a:prstGeom prst="round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3000" b="1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 8 </a:t>
              </a:r>
              <a:r>
                <a:rPr lang="en-US" sz="3000" b="1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– </a:t>
              </a:r>
              <a:endParaRPr lang="vi-VN" sz="3000" dirty="0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8022608" y="3429000"/>
              <a:ext cx="435592" cy="428950"/>
            </a:xfrm>
            <a:prstGeom prst="roundRect">
              <a:avLst/>
            </a:prstGeom>
            <a:ln>
              <a:solidFill>
                <a:srgbClr val="FF66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51" name="Group 2050"/>
          <p:cNvGrpSpPr/>
          <p:nvPr/>
        </p:nvGrpSpPr>
        <p:grpSpPr>
          <a:xfrm>
            <a:off x="6353522" y="4876800"/>
            <a:ext cx="1495078" cy="685800"/>
            <a:chOff x="5896322" y="4572000"/>
            <a:chExt cx="1495078" cy="685800"/>
          </a:xfrm>
        </p:grpSpPr>
        <p:sp>
          <p:nvSpPr>
            <p:cNvPr id="18" name="Rounded Rectangle 17"/>
            <p:cNvSpPr/>
            <p:nvPr/>
          </p:nvSpPr>
          <p:spPr>
            <a:xfrm>
              <a:off x="5896322" y="4572000"/>
              <a:ext cx="1495078" cy="6858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3000" b="1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 2 + </a:t>
              </a:r>
              <a:endParaRPr lang="vi-VN" sz="3000" dirty="0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6803408" y="4710752"/>
              <a:ext cx="435592" cy="428950"/>
            </a:xfrm>
            <a:prstGeom prst="roundRect">
              <a:avLst/>
            </a:prstGeom>
            <a:ln>
              <a:solidFill>
                <a:srgbClr val="FF66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2053" name="Straight Arrow Connector 2052"/>
          <p:cNvCxnSpPr/>
          <p:nvPr/>
        </p:nvCxnSpPr>
        <p:spPr>
          <a:xfrm>
            <a:off x="2425565" y="2958152"/>
            <a:ext cx="1384435" cy="751673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4" idx="3"/>
          </p:cNvCxnSpPr>
          <p:nvPr/>
        </p:nvCxnSpPr>
        <p:spPr>
          <a:xfrm>
            <a:off x="1876078" y="3924300"/>
            <a:ext cx="1933922" cy="1364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5" idx="3"/>
          </p:cNvCxnSpPr>
          <p:nvPr/>
        </p:nvCxnSpPr>
        <p:spPr>
          <a:xfrm flipV="1">
            <a:off x="2561878" y="4088040"/>
            <a:ext cx="1324322" cy="113166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5410200" y="2971800"/>
            <a:ext cx="1204740" cy="738025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>
            <a:off x="5555962" y="3924300"/>
            <a:ext cx="1698312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18" idx="1"/>
          </p:cNvCxnSpPr>
          <p:nvPr/>
        </p:nvCxnSpPr>
        <p:spPr>
          <a:xfrm flipH="1" flipV="1">
            <a:off x="5410200" y="4162750"/>
            <a:ext cx="943322" cy="105695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9"/>
          <p:cNvSpPr txBox="1"/>
          <p:nvPr/>
        </p:nvSpPr>
        <p:spPr>
          <a:xfrm>
            <a:off x="2644466" y="2428073"/>
            <a:ext cx="327334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vi-V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9"/>
          <p:cNvSpPr txBox="1"/>
          <p:nvPr/>
        </p:nvSpPr>
        <p:spPr>
          <a:xfrm>
            <a:off x="1401872" y="3738665"/>
            <a:ext cx="327334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vi-V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9"/>
          <p:cNvSpPr txBox="1"/>
          <p:nvPr/>
        </p:nvSpPr>
        <p:spPr>
          <a:xfrm>
            <a:off x="1991328" y="5032521"/>
            <a:ext cx="327334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vi-V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9"/>
          <p:cNvSpPr txBox="1"/>
          <p:nvPr/>
        </p:nvSpPr>
        <p:spPr>
          <a:xfrm>
            <a:off x="6827134" y="2453592"/>
            <a:ext cx="327334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vi-V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9"/>
          <p:cNvSpPr txBox="1"/>
          <p:nvPr/>
        </p:nvSpPr>
        <p:spPr>
          <a:xfrm>
            <a:off x="8229137" y="3748992"/>
            <a:ext cx="327334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vi-V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9"/>
          <p:cNvSpPr txBox="1"/>
          <p:nvPr/>
        </p:nvSpPr>
        <p:spPr>
          <a:xfrm>
            <a:off x="7319962" y="5044392"/>
            <a:ext cx="327334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vi-V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573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20208" y="457200"/>
            <a:ext cx="977555" cy="912384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3</a:t>
            </a:r>
            <a:endParaRPr lang="vi-VN" sz="5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28600"/>
            <a:ext cx="5486400" cy="5431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586262" y="5584448"/>
            <a:ext cx="817673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a)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Tìm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phép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ghi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trên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mỗi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quả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bưởi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mấy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quả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bưởi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ghi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phép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kết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quả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5?</a:t>
            </a:r>
            <a:endParaRPr lang="vi-VN" sz="2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142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81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.VnAvant</vt:lpstr>
      <vt:lpstr>Arial</vt:lpstr>
      <vt:lpstr>Calibri</vt:lpstr>
      <vt:lpstr>HP-087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</cp:lastModifiedBy>
  <cp:revision>79</cp:revision>
  <dcterms:created xsi:type="dcterms:W3CDTF">2006-08-16T00:00:00Z</dcterms:created>
  <dcterms:modified xsi:type="dcterms:W3CDTF">2020-12-10T03:34:10Z</dcterms:modified>
</cp:coreProperties>
</file>